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70"/>
    <p:restoredTop sz="94809"/>
  </p:normalViewPr>
  <p:slideViewPr>
    <p:cSldViewPr snapToGrid="0" snapToObjects="1">
      <p:cViewPr varScale="1">
        <p:scale>
          <a:sx n="76" d="100"/>
          <a:sy n="76" d="100"/>
        </p:scale>
        <p:origin x="208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1DA0C-ED2D-C84A-87BC-97FE3162618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98AE5-A17D-2B4C-9D35-EAA592996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662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8AE5-A17D-2B4C-9D35-EAA592996B1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51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BC799-7779-B885-9219-ADA1E7F50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13D1BA-3F37-E865-1603-AD0F3135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A5072-FA33-F5CD-3871-78CF8002C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5F636-FA5F-F356-FF4C-000327BAA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8EA63-2639-69C3-C1A1-26D6A9647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760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AD47-21F8-7538-C0E6-F2A2F5AD5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00F48-3D83-D46A-D4F0-57C247C54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ED4E7-A68E-47F2-E30D-E384A4E00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CF947-FBCB-2331-D138-08BC02C7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B1E35-9FBD-4A0F-DAC3-B002057BD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08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815ED3-97D2-60AC-E1BC-1D78C3C85F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1CE3B-FEF8-E1B2-EFAD-73129099F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B454B-6539-FAC4-7FAC-4CE31293D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B300D-D7FC-C633-A366-CB81C36CE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49344-0875-2119-5679-82E19BAA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23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DE632-6694-299C-07AA-6DAB04702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336A8-074D-9A5E-46D3-91B9541EF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95CFD-AB40-504B-9A27-BB51AF97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D80E3-FB1D-080B-C1A2-F3C5DFCC8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B635F-C923-F1C4-D530-F6E8FDB0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30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8A4C5-B09A-7F6B-E140-A9392C587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A485D-F772-6D04-B308-73F576D86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C1CEE-6087-606E-57B7-5E1CE8BC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9AF1B-8095-53A9-21CB-1D58658A4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4D26C-E677-BE04-6006-478A4C3B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74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A9A27-82A8-C4C3-677E-0BD067E98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DD459-F7DD-65DA-D6D8-0C372E465B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A8F9D-8395-FA2A-8FB3-8597A7802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744C6-FB28-46A0-9BDC-3B60CFC39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17C396-DC65-6227-E5A9-2F40BC4C9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50CA4-F14A-1651-1AE0-853BDD1B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95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69F8-73F6-3DFE-2B0C-0E61949AA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B3208-75C3-50EA-57AC-173B6DA5A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48C5A-C6C8-5407-BD1A-1F8523AFB9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454BE-A1C8-D2C1-D991-1C83414D99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ED843E-6F40-DC94-E1EF-A9A89CE47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E6732-7DDA-285F-AD65-F17D0C42D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12EAA9-482E-0E3C-4078-A5C817F1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4AE06D-7311-5471-3265-E2C695042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54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3ADFB-4927-197C-C315-CC581529B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86B06F-BFE0-1C38-B455-B4D81AE8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AECBC8-2E76-28ED-7C78-692530626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A12083-102A-B742-2345-990B9014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338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9215B3-B445-F265-0DF5-E86EDA04B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6615A8-CB83-AF41-FE24-4BE1A5F5B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7FD36-4397-4817-868A-552A6C3F5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14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8E3D5-678C-5E64-FCD1-3A9995A0F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439E7-7514-40AD-7861-C9FD51C1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68ED55-BBFB-B38D-90DB-6DD447EB0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594993-0689-E1DF-501B-A1C0629F6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7E08C-CEBD-BD06-5830-94F75686F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E71D8-51F2-8D90-998F-C7F1A78DF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0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B6BC-2F72-ED37-7330-8B425F4AB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EC8D51-48E0-B1D4-EF44-9D5FB3549A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66ED24-88E9-E7BF-BF83-6381585A4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68A99-06DF-4134-3456-5B79393A5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FBB30-D7FF-0D00-263C-A64CE7701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F93405-3A7D-FA4B-8483-590527525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70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B37179-04A9-68E2-7D8A-4E373FF4D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F8A95-6A01-DE90-0009-4E33BB1D8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EFAE9-399E-F018-FB92-340E733F50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AF99B-DDD7-474D-B11B-CD0E5398F4D5}" type="datetimeFigureOut">
              <a:rPr lang="en-US" smtClean="0"/>
              <a:t>12/20/22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DE176-3265-0939-B1A0-E8DC7D729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9C57C-FCBC-2D80-7C77-524A0A96F3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D9442-2A16-B945-8D7D-27D9DD562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6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C7920CB-D201-2C6C-69BD-D8DC1A960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394" y="1109368"/>
            <a:ext cx="4742664" cy="402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23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7B7B9B-DCDC-54DF-BC26-BDCD75185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64771"/>
            <a:ext cx="7772400" cy="31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22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32B9B2-28D8-DB40-5A1E-F43AF9D49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70" y="1187018"/>
            <a:ext cx="11411859" cy="448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21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482E62-5366-7F4D-0ADB-0B86AF6EB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6336"/>
            <a:ext cx="12192000" cy="620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0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25F219-02DD-F142-D346-3BC2CCB59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735" y="513037"/>
            <a:ext cx="10153051" cy="601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778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E0DA8C-1214-7A56-25F1-C61789D22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48238"/>
            <a:ext cx="7772400" cy="416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12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E395A1-E19E-586D-C18C-D18549DC8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588" y="556835"/>
            <a:ext cx="10741478" cy="5744329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69911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625290-D104-1075-B0A7-356BC633C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37" y="642651"/>
            <a:ext cx="10783926" cy="557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967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7026</TotalTime>
  <Words>1</Words>
  <Application>Microsoft Macintosh PowerPoint</Application>
  <PresentationFormat>Widescreen</PresentationFormat>
  <Paragraphs>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Kurumada, Chigusa</dc:creator>
  <cp:lastModifiedBy>Kurumada, Chigusa</cp:lastModifiedBy>
  <cp:revision>12</cp:revision>
  <dcterms:created xsi:type="dcterms:W3CDTF">2022-07-04T22:16:56Z</dcterms:created>
  <dcterms:modified xsi:type="dcterms:W3CDTF">2022-12-21T02:57:51Z</dcterms:modified>
</cp:coreProperties>
</file>

<file path=docProps/thumbnail.jpeg>
</file>